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2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6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807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49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55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69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24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94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8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53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6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46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53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36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5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7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27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99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5.m4a"/><Relationship Id="rId7" Type="http://schemas.openxmlformats.org/officeDocument/2006/relationships/image" Target="../media/image1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5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8C96FA23-1C8B-4BE1-B5BB-3F766E8F9090}"/>
              </a:ext>
            </a:extLst>
          </p:cNvPr>
          <p:cNvSpPr txBox="1">
            <a:spLocks/>
          </p:cNvSpPr>
          <p:nvPr/>
        </p:nvSpPr>
        <p:spPr bwMode="gray"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/>
              <a:t>Durante la clase de hoy:</a:t>
            </a:r>
            <a:endParaRPr lang="es-CL" dirty="0"/>
          </a:p>
        </p:txBody>
      </p:sp>
      <p:sp>
        <p:nvSpPr>
          <p:cNvPr id="7" name="Marcador de contenido 8">
            <a:extLst>
              <a:ext uri="{FF2B5EF4-FFF2-40B4-BE49-F238E27FC236}">
                <a16:creationId xmlns:a16="http://schemas.microsoft.com/office/drawing/2014/main" id="{04950528-71C4-4A4D-B553-6C3C21DB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700" y="2200274"/>
            <a:ext cx="9588500" cy="34385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Recordaremos algunas figuras geométricas.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Construiremos un juego chino llamado Tangram.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Crearemos algunas figuras según los patrones dados.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Todo lo que tenga el dibujito del lápiz                , será lo que debes escribir</a:t>
            </a:r>
          </a:p>
          <a:p>
            <a:r>
              <a:rPr lang="es-CL" dirty="0"/>
              <a:t> y la tijera                        lo que debas recortar y pegar en tu cuaderno.</a:t>
            </a:r>
          </a:p>
        </p:txBody>
      </p:sp>
      <p:pic>
        <p:nvPicPr>
          <p:cNvPr id="8" name="Picture 2" descr="st2.depositphotos.com/1007168/6106/v/450/deposi...">
            <a:extLst>
              <a:ext uri="{FF2B5EF4-FFF2-40B4-BE49-F238E27FC236}">
                <a16:creationId xmlns:a16="http://schemas.microsoft.com/office/drawing/2014/main" id="{164AD0B8-AFD9-4567-89DB-08E16B69D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29000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as tijeras (con imágenes) | Útiles escolares animados, Etiquetas ...">
            <a:extLst>
              <a:ext uri="{FF2B5EF4-FFF2-40B4-BE49-F238E27FC236}">
                <a16:creationId xmlns:a16="http://schemas.microsoft.com/office/drawing/2014/main" id="{17C732F7-9D97-439F-A675-F6A720531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21" y="4183165"/>
            <a:ext cx="918621" cy="75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1749830-BB30-4441-A6B2-DAA265C61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26F8A6-93A8-4ABB-9AE6-3995493C7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970028"/>
            <a:ext cx="3865134" cy="1057275"/>
          </a:xfrm>
        </p:spPr>
        <p:txBody>
          <a:bodyPr/>
          <a:lstStyle/>
          <a:p>
            <a:r>
              <a:rPr lang="es-CL" dirty="0"/>
              <a:t>Clase 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D22607F-29AA-47C1-A92C-0F4503528A90}"/>
              </a:ext>
            </a:extLst>
          </p:cNvPr>
          <p:cNvSpPr txBox="1"/>
          <p:nvPr/>
        </p:nvSpPr>
        <p:spPr>
          <a:xfrm>
            <a:off x="1012080" y="2814638"/>
            <a:ext cx="386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Construcción de figuras geométricas.</a:t>
            </a:r>
          </a:p>
        </p:txBody>
      </p:sp>
      <p:pic>
        <p:nvPicPr>
          <p:cNvPr id="6" name="Picture 2" descr="st2.depositphotos.com/1007168/6106/v/450/deposi...">
            <a:extLst>
              <a:ext uri="{FF2B5EF4-FFF2-40B4-BE49-F238E27FC236}">
                <a16:creationId xmlns:a16="http://schemas.microsoft.com/office/drawing/2014/main" id="{A5B9CAA8-7CFD-437E-8297-9BB291133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05" y="268405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t2.depositphotos.com/1007168/6106/v/450/deposi...">
            <a:extLst>
              <a:ext uri="{FF2B5EF4-FFF2-40B4-BE49-F238E27FC236}">
                <a16:creationId xmlns:a16="http://schemas.microsoft.com/office/drawing/2014/main" id="{A1AD50E6-4C32-451A-B248-BD7873E60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68" y="1261908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66AA54E-EF60-4A6B-9F46-43A6F3EBE88E}"/>
              </a:ext>
            </a:extLst>
          </p:cNvPr>
          <p:cNvSpPr/>
          <p:nvPr/>
        </p:nvSpPr>
        <p:spPr>
          <a:xfrm>
            <a:off x="7286625" y="268405"/>
            <a:ext cx="3786188" cy="515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FECHA (2° Clase)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A131D7-F14B-4098-9B2D-0451EC086E53}"/>
              </a:ext>
            </a:extLst>
          </p:cNvPr>
          <p:cNvSpPr txBox="1"/>
          <p:nvPr/>
        </p:nvSpPr>
        <p:spPr>
          <a:xfrm>
            <a:off x="886728" y="4081463"/>
            <a:ext cx="386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OA 15: </a:t>
            </a:r>
          </a:p>
          <a:p>
            <a:r>
              <a:rPr lang="es-CL" dirty="0">
                <a:solidFill>
                  <a:schemeClr val="bg1"/>
                </a:solidFill>
              </a:rPr>
              <a:t>construir figuras 2D (triángulos, cuadrados, rectángulos y círculos) con material concreto.</a:t>
            </a:r>
          </a:p>
        </p:txBody>
      </p:sp>
      <p:pic>
        <p:nvPicPr>
          <p:cNvPr id="6146" name="Picture 2" descr="Figuras geometricas para niños de primaria en español || Vídeos ...">
            <a:extLst>
              <a:ext uri="{FF2B5EF4-FFF2-40B4-BE49-F238E27FC236}">
                <a16:creationId xmlns:a16="http://schemas.microsoft.com/office/drawing/2014/main" id="{7BC17546-244F-45A8-BAF6-03968446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551890"/>
            <a:ext cx="5638800" cy="359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4CD86C3-B9DF-4035-AE9F-D9A81BE3A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614" y="1889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2CCDE0C-42AF-4522-821A-40DA1739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Para los padres: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EB8E40-B851-400A-9641-5DAF06F5D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252" y="2343150"/>
            <a:ext cx="5380037" cy="3986213"/>
          </a:xfrm>
        </p:spPr>
        <p:txBody>
          <a:bodyPr>
            <a:normAutofit/>
          </a:bodyPr>
          <a:lstStyle/>
          <a:p>
            <a:r>
              <a:rPr lang="es-CL" dirty="0"/>
              <a:t>Esta clase trabajaremos en la creación de un </a:t>
            </a:r>
            <a:r>
              <a:rPr lang="es-CL" b="1" dirty="0"/>
              <a:t>Tangram Chino</a:t>
            </a:r>
            <a:r>
              <a:rPr lang="es-CL" dirty="0"/>
              <a:t>, este es un puzle que procede de la división de un cuadrado. Para jugar con él hay que adoptar algunas reglas. Por ejemplo, utilizar todas las piezas o un número dado de ellas.</a:t>
            </a:r>
          </a:p>
          <a:p>
            <a:r>
              <a:rPr lang="es-CL" dirty="0"/>
              <a:t>El Tangram tiene gran importancia para el desarrollo del sentido espacial y para fomentar la imaginación y la fantasía. </a:t>
            </a:r>
          </a:p>
          <a:p>
            <a:r>
              <a:rPr lang="es-CL" dirty="0"/>
              <a:t>Por el alto grado de concentración que exigen las tareas desarrolladas con el Tangram, se le concede un gran valor educativo.</a:t>
            </a:r>
          </a:p>
        </p:txBody>
      </p:sp>
      <p:pic>
        <p:nvPicPr>
          <p:cNvPr id="8194" name="Picture 2" descr="10 Souvenirs Imantados Tangram Rompecabezas 14 X 14 Cm - $ 350,00 ...">
            <a:extLst>
              <a:ext uri="{FF2B5EF4-FFF2-40B4-BE49-F238E27FC236}">
                <a16:creationId xmlns:a16="http://schemas.microsoft.com/office/drawing/2014/main" id="{1C1AC3BE-10FD-4B36-A04E-21A4463F0C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07" y="2701395"/>
            <a:ext cx="2911475" cy="291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4AFC2D8-ACB7-46A8-9EF4-B003D068A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6644" y="5941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7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25D27-B9CB-4936-8FCA-99FF996E3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838199"/>
            <a:ext cx="11587162" cy="706964"/>
          </a:xfrm>
        </p:spPr>
        <p:txBody>
          <a:bodyPr/>
          <a:lstStyle/>
          <a:p>
            <a:r>
              <a:rPr lang="es-CL" sz="3200" dirty="0"/>
              <a:t>ACTIVIDAD 1: </a:t>
            </a:r>
            <a:br>
              <a:rPr lang="es-CL" sz="3200" dirty="0"/>
            </a:br>
            <a:r>
              <a:rPr lang="es-CL" sz="3200" dirty="0"/>
              <a:t>CONSTRUCCIÓN DEL TANGRAM CHINO DE 7 PIEZAS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029970-30FF-4A36-8856-5EF0001C41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L" dirty="0"/>
              <a:t>Construir con ayuda de un adulto un juego (rompecabezas) de origen chino.</a:t>
            </a:r>
          </a:p>
          <a:p>
            <a:r>
              <a:rPr lang="es-CL" dirty="0"/>
              <a:t>Esta compuesto de 7 figuras geométricas.</a:t>
            </a:r>
          </a:p>
          <a:p>
            <a:r>
              <a:rPr lang="es-CL" dirty="0"/>
              <a:t>Se podrán combinar las piezas para formar diferentes figuras.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28C75F-AB58-4FA8-8892-713AEB629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72313" y="2814638"/>
            <a:ext cx="3714750" cy="1600200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s-CL" b="1" u="sng" dirty="0"/>
              <a:t>Materiales:</a:t>
            </a:r>
          </a:p>
          <a:p>
            <a:r>
              <a:rPr lang="es-CL" dirty="0"/>
              <a:t>Cartón o cartulinas de colores</a:t>
            </a:r>
          </a:p>
          <a:p>
            <a:r>
              <a:rPr lang="es-CL" dirty="0"/>
              <a:t>Tijeras.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578078B-1EBA-4A38-8EEF-193526A26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1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B569BAF-47B2-4D1B-8522-06A2050BA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5" y="814388"/>
            <a:ext cx="11996684" cy="604361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7168389-ED64-458E-8BFC-ADF0CD5BFD3B}"/>
              </a:ext>
            </a:extLst>
          </p:cNvPr>
          <p:cNvSpPr txBox="1"/>
          <p:nvPr/>
        </p:nvSpPr>
        <p:spPr>
          <a:xfrm>
            <a:off x="1314068" y="252640"/>
            <a:ext cx="778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Patrón: </a:t>
            </a:r>
            <a:r>
              <a:rPr lang="es-CL" dirty="0"/>
              <a:t>Construye tu Tangram guiándote por el molde.</a:t>
            </a:r>
          </a:p>
        </p:txBody>
      </p:sp>
      <p:pic>
        <p:nvPicPr>
          <p:cNvPr id="9" name="Picture 6" descr="Las tijeras (con imágenes) | Útiles escolares animados, Etiquetas ...">
            <a:extLst>
              <a:ext uri="{FF2B5EF4-FFF2-40B4-BE49-F238E27FC236}">
                <a16:creationId xmlns:a16="http://schemas.microsoft.com/office/drawing/2014/main" id="{6F1F8E16-7FCF-4E0C-9A54-E7015EC4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1" y="60224"/>
            <a:ext cx="918621" cy="75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AEC3EAD-80FF-4CAC-BF3E-5BDD8279C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3132" y="132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135E1C1-73A3-496A-8D8D-B08324DF5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702206"/>
            <a:ext cx="11144250" cy="706964"/>
          </a:xfrm>
        </p:spPr>
        <p:txBody>
          <a:bodyPr/>
          <a:lstStyle/>
          <a:p>
            <a:r>
              <a:rPr lang="es-CL" sz="3200" dirty="0"/>
              <a:t>ACTIVIDAD 2: </a:t>
            </a:r>
            <a:br>
              <a:rPr lang="es-CL" sz="3200" dirty="0"/>
            </a:br>
            <a:r>
              <a:rPr lang="es-CL" sz="3200" dirty="0"/>
              <a:t>CONSTRUCCIÓN DE FIGURAS GEOMÉTRICAS SENCILLAS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7DF986-F663-453E-A91F-CC7E0867D7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83" t="27072" r="40820" b="17692"/>
          <a:stretch/>
        </p:blipFill>
        <p:spPr>
          <a:xfrm>
            <a:off x="359437" y="2328863"/>
            <a:ext cx="5736563" cy="40216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D98970E-9CCF-4140-8AB2-655AC99DD3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83" t="15401" r="40820" b="29364"/>
          <a:stretch/>
        </p:blipFill>
        <p:spPr>
          <a:xfrm>
            <a:off x="6096000" y="2369605"/>
            <a:ext cx="5736563" cy="39809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FA02669-7681-4094-962E-6DB0A9737D17}"/>
              </a:ext>
            </a:extLst>
          </p:cNvPr>
          <p:cNvSpPr txBox="1"/>
          <p:nvPr/>
        </p:nvSpPr>
        <p:spPr>
          <a:xfrm>
            <a:off x="523875" y="1539901"/>
            <a:ext cx="1114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Haciendo uso de tu Tangram intenta armar las siguientes figuras, guíate por los patrones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A34AA2-38B8-479D-B4AA-AD1B0A8A2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0362" y="296863"/>
            <a:ext cx="609600" cy="609600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D878B89-0DE3-4DD1-975D-67AFC93F41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89638" y="6158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7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418B4C-BF81-4371-BE91-A5D3B7490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861420"/>
          </a:xfrm>
        </p:spPr>
        <p:txBody>
          <a:bodyPr/>
          <a:lstStyle/>
          <a:p>
            <a:r>
              <a:rPr lang="es-CL" dirty="0">
                <a:latin typeface="Bodoni MT Black" panose="02070A03080606020203" pitchFamily="18" charset="0"/>
              </a:rPr>
              <a:t>Geometría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E4C952-5139-4603-A2FA-E9F21C27A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117" y="2961153"/>
            <a:ext cx="2488358" cy="861420"/>
          </a:xfrm>
        </p:spPr>
        <p:txBody>
          <a:bodyPr>
            <a:normAutofit/>
          </a:bodyPr>
          <a:lstStyle/>
          <a:p>
            <a:r>
              <a:rPr lang="es-CL" sz="2800" dirty="0"/>
              <a:t>Figuras 2D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C8C755E6-4282-49EE-AB61-96B7098BC180}"/>
              </a:ext>
            </a:extLst>
          </p:cNvPr>
          <p:cNvSpPr txBox="1">
            <a:spLocks/>
          </p:cNvSpPr>
          <p:nvPr/>
        </p:nvSpPr>
        <p:spPr bwMode="gray">
          <a:xfrm>
            <a:off x="1312117" y="4289425"/>
            <a:ext cx="8825659" cy="14827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800" dirty="0" err="1"/>
              <a:t>Oa</a:t>
            </a:r>
            <a:r>
              <a:rPr lang="es-CL" sz="2800" dirty="0"/>
              <a:t> 15: </a:t>
            </a:r>
            <a:endParaRPr lang="es-CL" dirty="0"/>
          </a:p>
          <a:p>
            <a:r>
              <a:rPr lang="es-ES" dirty="0"/>
              <a:t>Describir, comparar y construir figuras 2D (triángulos, cuadrados, rectángulos y círculos) con material concreto.</a:t>
            </a:r>
            <a:endParaRPr lang="es-CL" dirty="0"/>
          </a:p>
          <a:p>
            <a:endParaRPr lang="es-CL" sz="28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9D53A9F-7C94-49FE-B0FA-7A15A7DC25D3}"/>
              </a:ext>
            </a:extLst>
          </p:cNvPr>
          <p:cNvSpPr/>
          <p:nvPr/>
        </p:nvSpPr>
        <p:spPr>
          <a:xfrm>
            <a:off x="7115175" y="571500"/>
            <a:ext cx="3786188" cy="515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FECHA (1° Clase)</a:t>
            </a:r>
          </a:p>
        </p:txBody>
      </p:sp>
      <p:pic>
        <p:nvPicPr>
          <p:cNvPr id="7" name="Picture 2" descr="st2.depositphotos.com/1007168/6106/v/450/deposi...">
            <a:extLst>
              <a:ext uri="{FF2B5EF4-FFF2-40B4-BE49-F238E27FC236}">
                <a16:creationId xmlns:a16="http://schemas.microsoft.com/office/drawing/2014/main" id="{8BD17F34-6E6E-4267-BF44-C8D3650F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05" y="585723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t2.depositphotos.com/1007168/6106/v/450/deposi...">
            <a:extLst>
              <a:ext uri="{FF2B5EF4-FFF2-40B4-BE49-F238E27FC236}">
                <a16:creationId xmlns:a16="http://schemas.microsoft.com/office/drawing/2014/main" id="{805132B7-1F41-4890-9305-54FF4C34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7" y="4396680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C99FC10-648B-4E83-BFAA-1C71A7DBA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0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7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029" name="Rectangle 7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0" name="Freeform 5">
            <a:extLst>
              <a:ext uri="{FF2B5EF4-FFF2-40B4-BE49-F238E27FC236}">
                <a16:creationId xmlns:a16="http://schemas.microsoft.com/office/drawing/2014/main" id="{4E212B76-74CB-461F-90A3-EF4F2397A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2EEA6D-ABDF-40EC-91A7-9210B8D20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929" y="1241266"/>
            <a:ext cx="4798142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¿ Qué es una figura geométrica?</a:t>
            </a:r>
          </a:p>
        </p:txBody>
      </p:sp>
      <p:sp>
        <p:nvSpPr>
          <p:cNvPr id="1031" name="Rectangle 78">
            <a:extLst>
              <a:ext uri="{FF2B5EF4-FFF2-40B4-BE49-F238E27FC236}">
                <a16:creationId xmlns:a16="http://schemas.microsoft.com/office/drawing/2014/main" id="{81E746D0-4B37-4869-B2EF-79D5F0FF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signo de pregunta - Expertos de Computadoras">
            <a:extLst>
              <a:ext uri="{FF2B5EF4-FFF2-40B4-BE49-F238E27FC236}">
                <a16:creationId xmlns:a16="http://schemas.microsoft.com/office/drawing/2014/main" id="{A140F84E-3211-4AE0-8210-7708F90FE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814" y="1113063"/>
            <a:ext cx="4642135" cy="4628758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16F2A6C-54F6-4947-9BD9-4FBECFE0F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0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AE8CF-1A64-4B10-BF79-919E646B8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Figuras Geométricas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CCA3AE-0CA9-41B1-93F1-266955C59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317784" cy="1368425"/>
          </a:xfrm>
        </p:spPr>
        <p:txBody>
          <a:bodyPr>
            <a:noAutofit/>
          </a:bodyPr>
          <a:lstStyle/>
          <a:p>
            <a:r>
              <a:rPr lang="es-CL" sz="2000" dirty="0"/>
              <a:t>Una figura geométrica es un espacio delimitado (cerrado) por líneas.</a:t>
            </a:r>
          </a:p>
          <a:p>
            <a:r>
              <a:rPr lang="es-CL" sz="2000" dirty="0"/>
              <a:t>A estas líneas se le denominan LADOS.</a:t>
            </a:r>
          </a:p>
          <a:p>
            <a:r>
              <a:rPr lang="es-CL" sz="2000" dirty="0"/>
              <a:t>Cuando los lados son rectos, se unen por VÉRTICES y poseen ángulos.</a:t>
            </a:r>
          </a:p>
        </p:txBody>
      </p:sp>
      <p:pic>
        <p:nvPicPr>
          <p:cNvPr id="2050" name="Picture 2" descr="▷ Figuras Geométricas ¿Qué son y cuál es su Nombre?">
            <a:extLst>
              <a:ext uri="{FF2B5EF4-FFF2-40B4-BE49-F238E27FC236}">
                <a16:creationId xmlns:a16="http://schemas.microsoft.com/office/drawing/2014/main" id="{92552FF7-0234-4F80-B2E7-88305C6C5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33006" r="18214" b="10882"/>
          <a:stretch/>
        </p:blipFill>
        <p:spPr bwMode="auto">
          <a:xfrm>
            <a:off x="3563985" y="4096863"/>
            <a:ext cx="3943350" cy="234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AE4F59E-AB4C-464A-B7FF-DFF31BEDF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4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D2E971-4832-4C2E-A29C-90FB349D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endParaRPr lang="es-CL" sz="3200" dirty="0">
              <a:solidFill>
                <a:srgbClr val="EBEBEB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5C996B-DC90-4A0C-99C2-5BB1C883B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7" y="437513"/>
            <a:ext cx="5502614" cy="5954325"/>
          </a:xfrm>
        </p:spPr>
        <p:txBody>
          <a:bodyPr anchor="ctr">
            <a:normAutofit/>
          </a:bodyPr>
          <a:lstStyle/>
          <a:p>
            <a:pPr algn="just"/>
            <a:r>
              <a:rPr lang="es-CL" sz="3200" dirty="0"/>
              <a:t>¿Sabes cuál es la única figura geométrica limitada por una línea curva, que no posee lados ni vértices?</a:t>
            </a:r>
          </a:p>
        </p:txBody>
      </p:sp>
      <p:pic>
        <p:nvPicPr>
          <p:cNvPr id="3074" name="Picture 2" descr="Signo De Interrogacion | Vectores, Fotos de Stock y PSD Gratis">
            <a:extLst>
              <a:ext uri="{FF2B5EF4-FFF2-40B4-BE49-F238E27FC236}">
                <a16:creationId xmlns:a16="http://schemas.microsoft.com/office/drawing/2014/main" id="{ECC3DAC1-83FA-4FD4-9418-46FCB8B26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0"/>
          <a:stretch/>
        </p:blipFill>
        <p:spPr bwMode="auto">
          <a:xfrm>
            <a:off x="986147" y="1130604"/>
            <a:ext cx="3350381" cy="459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AD76628-D23E-4E5F-8CC7-D3B11C684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6C283-DDBF-41B6-8E53-E2FC44266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 círculo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BE6A3E-B398-4B70-9511-FEA668AE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1482725"/>
          </a:xfrm>
        </p:spPr>
        <p:txBody>
          <a:bodyPr>
            <a:normAutofit/>
          </a:bodyPr>
          <a:lstStyle/>
          <a:p>
            <a:r>
              <a:rPr lang="es-CL" sz="2800" dirty="0"/>
              <a:t>El circulo es la única figura geométrica limitada por una línea curva, que no posee lados ni vértices.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FAF6049-0A78-45D9-A048-57B4433F4A00}"/>
              </a:ext>
            </a:extLst>
          </p:cNvPr>
          <p:cNvSpPr/>
          <p:nvPr/>
        </p:nvSpPr>
        <p:spPr>
          <a:xfrm>
            <a:off x="6872288" y="4086224"/>
            <a:ext cx="2316957" cy="2215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49D96EE-39EA-46BE-9782-F54EE39E1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79B27FF-D5E6-43A4-9D4F-F72F8A381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3014"/>
            <a:ext cx="5672138" cy="3718456"/>
          </a:xfrm>
        </p:spPr>
        <p:txBody>
          <a:bodyPr/>
          <a:lstStyle/>
          <a:p>
            <a:pPr algn="just"/>
            <a:r>
              <a:rPr lang="es-CL" sz="3200" dirty="0"/>
              <a:t>Las figuras geométricas son figuras planas que poseen </a:t>
            </a:r>
            <a:r>
              <a:rPr lang="es-CL" sz="3200" b="1" dirty="0"/>
              <a:t>DOS DIMENSIONES</a:t>
            </a:r>
            <a:r>
              <a:rPr lang="es-CL" sz="3200" dirty="0"/>
              <a:t>, por eso se denominas </a:t>
            </a:r>
            <a:r>
              <a:rPr lang="es-CL" sz="3200" b="1" dirty="0"/>
              <a:t>FIGURAS 2D</a:t>
            </a:r>
            <a:r>
              <a:rPr lang="es-CL" sz="3200" dirty="0"/>
              <a:t>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99574C-21DB-4E7A-BAA4-D2B7A4037ED5}"/>
              </a:ext>
            </a:extLst>
          </p:cNvPr>
          <p:cNvSpPr/>
          <p:nvPr/>
        </p:nvSpPr>
        <p:spPr>
          <a:xfrm>
            <a:off x="7429500" y="2400300"/>
            <a:ext cx="2986088" cy="15430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0F6DFC-C04E-4CC7-9F07-127831E5E5C5}"/>
              </a:ext>
            </a:extLst>
          </p:cNvPr>
          <p:cNvSpPr txBox="1"/>
          <p:nvPr/>
        </p:nvSpPr>
        <p:spPr>
          <a:xfrm>
            <a:off x="10558463" y="2900363"/>
            <a:ext cx="1328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/>
              <a:t>ANCHO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01C5B2-4B07-4030-BF86-6AFCF043CE4E}"/>
              </a:ext>
            </a:extLst>
          </p:cNvPr>
          <p:cNvSpPr txBox="1"/>
          <p:nvPr/>
        </p:nvSpPr>
        <p:spPr>
          <a:xfrm>
            <a:off x="8429626" y="4081462"/>
            <a:ext cx="1314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/>
              <a:t>LARGO</a:t>
            </a:r>
          </a:p>
        </p:txBody>
      </p:sp>
      <p:pic>
        <p:nvPicPr>
          <p:cNvPr id="9" name="Picture 2" descr="st2.depositphotos.com/1007168/6106/v/450/deposi...">
            <a:extLst>
              <a:ext uri="{FF2B5EF4-FFF2-40B4-BE49-F238E27FC236}">
                <a16:creationId xmlns:a16="http://schemas.microsoft.com/office/drawing/2014/main" id="{D0124914-7631-4B8A-9AEB-1029B1D9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865931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8A6E44D-6D35-4520-8974-772AB1E05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9919" y="4281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3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D2AC43C-A9C7-4072-9F19-CE6ADE219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Manos a la obra: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1439F5-B0FF-423A-98A7-F31B0D2DBC94}"/>
              </a:ext>
            </a:extLst>
          </p:cNvPr>
          <p:cNvSpPr txBox="1"/>
          <p:nvPr/>
        </p:nvSpPr>
        <p:spPr>
          <a:xfrm>
            <a:off x="857249" y="2213580"/>
            <a:ext cx="10015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¿Cuántos lados y cuántos vértices tienen estas figuras? </a:t>
            </a:r>
          </a:p>
        </p:txBody>
      </p:sp>
      <p:sp>
        <p:nvSpPr>
          <p:cNvPr id="6" name="Triángulo isósceles 5">
            <a:extLst>
              <a:ext uri="{FF2B5EF4-FFF2-40B4-BE49-F238E27FC236}">
                <a16:creationId xmlns:a16="http://schemas.microsoft.com/office/drawing/2014/main" id="{6089C736-184C-452E-ABB7-0BF1719A4064}"/>
              </a:ext>
            </a:extLst>
          </p:cNvPr>
          <p:cNvSpPr/>
          <p:nvPr/>
        </p:nvSpPr>
        <p:spPr>
          <a:xfrm>
            <a:off x="1671637" y="2714234"/>
            <a:ext cx="1200150" cy="88582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6BFB987-5773-4653-983E-60E744F2D722}"/>
              </a:ext>
            </a:extLst>
          </p:cNvPr>
          <p:cNvSpPr/>
          <p:nvPr/>
        </p:nvSpPr>
        <p:spPr>
          <a:xfrm>
            <a:off x="1785938" y="3827500"/>
            <a:ext cx="971550" cy="88582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9453A7F-64C4-45FB-9B06-0CC3387B15F1}"/>
              </a:ext>
            </a:extLst>
          </p:cNvPr>
          <p:cNvSpPr/>
          <p:nvPr/>
        </p:nvSpPr>
        <p:spPr>
          <a:xfrm>
            <a:off x="1885950" y="4918200"/>
            <a:ext cx="771525" cy="7143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C25380A-1C7F-4589-A3E1-BD28271C7218}"/>
              </a:ext>
            </a:extLst>
          </p:cNvPr>
          <p:cNvSpPr/>
          <p:nvPr/>
        </p:nvSpPr>
        <p:spPr>
          <a:xfrm>
            <a:off x="1243013" y="5884332"/>
            <a:ext cx="2028825" cy="714375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A414EB3-7E3B-4FC8-B7BE-A34B2F6E8E13}"/>
              </a:ext>
            </a:extLst>
          </p:cNvPr>
          <p:cNvSpPr txBox="1"/>
          <p:nvPr/>
        </p:nvSpPr>
        <p:spPr>
          <a:xfrm>
            <a:off x="3414714" y="3059668"/>
            <a:ext cx="745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El </a:t>
            </a:r>
            <a:r>
              <a:rPr lang="es-CL" sz="2400" b="1" dirty="0"/>
              <a:t>TRIÁNGULO</a:t>
            </a:r>
            <a:r>
              <a:rPr lang="es-CL" sz="2400" dirty="0"/>
              <a:t> tiene _____ Lados y ______ Vértices.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C7CF7FF-26E9-4F9E-AF01-CCA1C6611F02}"/>
              </a:ext>
            </a:extLst>
          </p:cNvPr>
          <p:cNvSpPr txBox="1"/>
          <p:nvPr/>
        </p:nvSpPr>
        <p:spPr>
          <a:xfrm>
            <a:off x="3414714" y="4121201"/>
            <a:ext cx="7729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El </a:t>
            </a:r>
            <a:r>
              <a:rPr lang="es-CL" sz="2400" b="1" dirty="0"/>
              <a:t>CUADRADO</a:t>
            </a:r>
            <a:r>
              <a:rPr lang="es-CL" sz="2400" dirty="0"/>
              <a:t> tiene _____ Lados y ______ Vértices.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63C466F-07FD-4C3A-9C1B-7BB119669A06}"/>
              </a:ext>
            </a:extLst>
          </p:cNvPr>
          <p:cNvSpPr txBox="1"/>
          <p:nvPr/>
        </p:nvSpPr>
        <p:spPr>
          <a:xfrm>
            <a:off x="3414714" y="5044554"/>
            <a:ext cx="745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El </a:t>
            </a:r>
            <a:r>
              <a:rPr lang="es-CL" sz="2400" b="1" dirty="0"/>
              <a:t>CÍRCULO</a:t>
            </a:r>
            <a:r>
              <a:rPr lang="es-CL" sz="2400" dirty="0"/>
              <a:t> tiene _____ Lados y ______ Vértices.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5A4EF0-AF3C-466F-900E-E6DBAB4F1818}"/>
              </a:ext>
            </a:extLst>
          </p:cNvPr>
          <p:cNvSpPr txBox="1"/>
          <p:nvPr/>
        </p:nvSpPr>
        <p:spPr>
          <a:xfrm>
            <a:off x="3393282" y="6010686"/>
            <a:ext cx="7750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El </a:t>
            </a:r>
            <a:r>
              <a:rPr lang="es-CL" sz="2400" b="1" dirty="0"/>
              <a:t>RECTÁNGULO</a:t>
            </a:r>
            <a:r>
              <a:rPr lang="es-CL" sz="2400" dirty="0"/>
              <a:t> tiene _____ Lados y ______ Vértices.</a:t>
            </a:r>
          </a:p>
        </p:txBody>
      </p:sp>
      <p:pic>
        <p:nvPicPr>
          <p:cNvPr id="14" name="Picture 2" descr="st2.depositphotos.com/1007168/6106/v/450/deposi...">
            <a:extLst>
              <a:ext uri="{FF2B5EF4-FFF2-40B4-BE49-F238E27FC236}">
                <a16:creationId xmlns:a16="http://schemas.microsoft.com/office/drawing/2014/main" id="{F2BDAF96-B382-4997-8260-38437BD4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89" y="815859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DB8A754-27EE-4CDE-9EFD-139B04957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6962" y="1137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2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B9613-CD49-4CD0-BCBE-57F0C7540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032" y="728784"/>
            <a:ext cx="3865134" cy="728602"/>
          </a:xfrm>
        </p:spPr>
        <p:txBody>
          <a:bodyPr/>
          <a:lstStyle/>
          <a:p>
            <a:r>
              <a:rPr lang="es-CL" dirty="0"/>
              <a:t>ACTIVIDAD: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C9455F-A3AE-4B8B-814E-865595FE2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3503" y="1614487"/>
            <a:ext cx="4202859" cy="2600326"/>
          </a:xfrm>
        </p:spPr>
        <p:txBody>
          <a:bodyPr>
            <a:normAutofit/>
          </a:bodyPr>
          <a:lstStyle/>
          <a:p>
            <a:r>
              <a:rPr lang="es-CL" sz="2000" dirty="0"/>
              <a:t>En la siguiente tabla, haz un listado de 5 figuras 2D que se encuentren en tu casa. Dibuja el objeto e identifica a qué figura pertenece.</a:t>
            </a:r>
          </a:p>
          <a:p>
            <a:endParaRPr lang="es-CL" dirty="0"/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2B20EBAB-6D05-4735-BA62-C4859D296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8001"/>
              </p:ext>
            </p:extLst>
          </p:nvPr>
        </p:nvGraphicFramePr>
        <p:xfrm>
          <a:off x="6096000" y="385763"/>
          <a:ext cx="5602284" cy="5657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428">
                  <a:extLst>
                    <a:ext uri="{9D8B030D-6E8A-4147-A177-3AD203B41FA5}">
                      <a16:colId xmlns:a16="http://schemas.microsoft.com/office/drawing/2014/main" val="2406252891"/>
                    </a:ext>
                  </a:extLst>
                </a:gridCol>
                <a:gridCol w="1867428">
                  <a:extLst>
                    <a:ext uri="{9D8B030D-6E8A-4147-A177-3AD203B41FA5}">
                      <a16:colId xmlns:a16="http://schemas.microsoft.com/office/drawing/2014/main" val="3366351114"/>
                    </a:ext>
                  </a:extLst>
                </a:gridCol>
                <a:gridCol w="1867428">
                  <a:extLst>
                    <a:ext uri="{9D8B030D-6E8A-4147-A177-3AD203B41FA5}">
                      <a16:colId xmlns:a16="http://schemas.microsoft.com/office/drawing/2014/main" val="2485975203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Figura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Dibujo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719338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pPr algn="ctr"/>
                      <a:r>
                        <a:rPr lang="es-CL" dirty="0"/>
                        <a:t>rueda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pPr algn="ctr"/>
                      <a:r>
                        <a:rPr lang="es-CL" dirty="0"/>
                        <a:t>círculo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431064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293285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33669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23548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961442"/>
                  </a:ext>
                </a:extLst>
              </a:tr>
            </a:tbl>
          </a:graphicData>
        </a:graphic>
      </p:graphicFrame>
      <p:pic>
        <p:nvPicPr>
          <p:cNvPr id="5122" name="Picture 2" descr="BICICLETA MTB SCOTT Aspect 950/750 2020">
            <a:extLst>
              <a:ext uri="{FF2B5EF4-FFF2-40B4-BE49-F238E27FC236}">
                <a16:creationId xmlns:a16="http://schemas.microsoft.com/office/drawing/2014/main" id="{FE0D97FC-A140-49C2-A237-CC9DB74EB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3" b="27397"/>
          <a:stretch/>
        </p:blipFill>
        <p:spPr bwMode="auto">
          <a:xfrm>
            <a:off x="10044112" y="1340168"/>
            <a:ext cx="1504950" cy="9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t2.depositphotos.com/1007168/6106/v/450/deposi...">
            <a:extLst>
              <a:ext uri="{FF2B5EF4-FFF2-40B4-BE49-F238E27FC236}">
                <a16:creationId xmlns:a16="http://schemas.microsoft.com/office/drawing/2014/main" id="{5E40ED82-EF80-4245-AD10-7D9AA18E1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2" y="586003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A046AAE-D48D-4494-A555-9EBF469AD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4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Sala de reuniones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ala de reuniones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493</Words>
  <Application>Microsoft Office PowerPoint</Application>
  <PresentationFormat>Panorámica</PresentationFormat>
  <Paragraphs>57</Paragraphs>
  <Slides>14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Bodoni MT Black</vt:lpstr>
      <vt:lpstr>Century Gothic</vt:lpstr>
      <vt:lpstr>Wingdings 3</vt:lpstr>
      <vt:lpstr>Sala de reuniones Ion</vt:lpstr>
      <vt:lpstr>Presentación de PowerPoint</vt:lpstr>
      <vt:lpstr>Geometría </vt:lpstr>
      <vt:lpstr>¿ Qué es una figura geométrica?</vt:lpstr>
      <vt:lpstr>Figuras Geométricas</vt:lpstr>
      <vt:lpstr>Presentación de PowerPoint</vt:lpstr>
      <vt:lpstr>EL círculo</vt:lpstr>
      <vt:lpstr>Las figuras geométricas son figuras planas que poseen DOS DIMENSIONES, por eso se denominas FIGURAS 2D.</vt:lpstr>
      <vt:lpstr>Manos a la obra:</vt:lpstr>
      <vt:lpstr>ACTIVIDAD:</vt:lpstr>
      <vt:lpstr>Clase 2</vt:lpstr>
      <vt:lpstr>Para los padres:</vt:lpstr>
      <vt:lpstr>ACTIVIDAD 1:  CONSTRUCCIÓN DEL TANGRAM CHINO DE 7 PIEZAS</vt:lpstr>
      <vt:lpstr>Presentación de PowerPoint</vt:lpstr>
      <vt:lpstr>ACTIVIDAD 2:  CONSTRUCCIÓN DE FIGURAS GEOMÉTRICAS SENCILLAS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Geometría </dc:title>
  <dc:creator>HP 820</dc:creator>
  <cp:lastModifiedBy>HP 820</cp:lastModifiedBy>
  <cp:revision>22</cp:revision>
  <dcterms:created xsi:type="dcterms:W3CDTF">2020-06-03T04:50:29Z</dcterms:created>
  <dcterms:modified xsi:type="dcterms:W3CDTF">2020-06-04T17:43:24Z</dcterms:modified>
</cp:coreProperties>
</file>